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761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E21E24-2F4D-4C09-9955-130A748F6089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6A289D-D982-426E-B98E-382F5014F5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BD6FE6-B615-4B74-BC3B-88ECB3C4A3D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1E1B2-2D9F-4A0B-B36C-7464641530D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09DDE5-FAB3-4088-BD06-E5D1C192589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7B5C6B-0CD6-4F44-AA6D-633AF82C1C9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E21514-46DC-4C5C-87B2-8AAC18482B7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A50CAE-916B-4FDF-9A76-076583163B0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65CD2-CD95-43E7-B9CC-43DEA349EA1B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409EC-3D50-4083-8736-42741E3BB5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270F4-1883-4FE6-B39E-7923694AEB0E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109B1-B1A9-43C6-A253-C1B96E6A9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32087-12FC-464B-A9E6-659DA31CFA60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926F3-4FE5-47DE-9F6C-F7C12D5E6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22737-ADA8-4844-A7E0-E688632FFC98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D610-6A45-46FD-B985-0AB3AA5D73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C2483-ABCD-4714-B5C5-DB9E9BA65A18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4798C-7F87-4F2E-8C28-F63B1B2E77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0C594-9DB3-4A89-AF49-C4F0D2EC8826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215A8-8568-4443-BA3B-C539D3E72D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A9701-466C-4E9B-AF0D-650AB63410F6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10A2D-EE84-48E5-B9C0-24E348BFA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398D6-F043-4090-9739-B424C6236E48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FAFCD-FAB0-4C9A-A05D-E19CF2ADD2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79D2C-BB9D-4958-9488-88980FCF0B47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EBCF5-7205-4F81-857C-B3FA02E8C8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A876F-4200-4FD1-A298-ADBE70261A2E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A1799-0965-47E4-B35C-DF20A275CC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04F51-295C-4D1C-9CF0-23DF8BA967AA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02939-2552-4663-9C4E-DB7F777C9B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0C62EE-B12B-4EFC-8998-3B4C0639EBDD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91F0BD-400C-4FA7-8621-434E4F7726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609600" y="2133600"/>
            <a:ext cx="792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請聽天使在高唱  歌頌聲由天播揚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奇妙曲音多響亮  清歌高唱好景象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685800" y="304801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8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S135  </a:t>
            </a:r>
            <a:r>
              <a:rPr lang="zh-TW" altLang="en-US" sz="4400" b="1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請聽天使在高唱</a:t>
            </a:r>
            <a:r>
              <a:rPr lang="zh-TW" altLang="en-US" sz="7200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Angels We Have Heard on High</a:t>
            </a:r>
            <a:endParaRPr lang="en-US" altLang="zh-TW" sz="3200" dirty="0">
              <a:solidFill>
                <a:schemeClr val="tx2"/>
              </a:solidFill>
              <a:latin typeface="Times New Roman" pitchFamily="18" charset="0"/>
              <a:ea typeface="全真中隸書" pitchFamily="49" charset="-120"/>
              <a:cs typeface="Times New Roman" pitchFamily="18" charset="0"/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Angels we have heard on high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Singing sweetly through the night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the mountains in reply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Echoing their brave delight </a:t>
            </a: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762000" y="533400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4000">
                <a:latin typeface="全真楷書" pitchFamily="49" charset="-120"/>
                <a:ea typeface="全真楷書" pitchFamily="49" charset="-120"/>
              </a:rPr>
              <a:t>  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533400" y="3124200"/>
            <a:ext cx="8153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Deo!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endParaRPr lang="en-US" sz="40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609600" y="2133600"/>
            <a:ext cx="792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牧人黑夜在曠野  看守羊群待天明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忽聞天使報佳音  平安信息給世人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685800" y="304801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8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S135  </a:t>
            </a:r>
            <a:r>
              <a:rPr lang="zh-TW" altLang="en-US" sz="4400" b="1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請聽天使在高唱</a:t>
            </a:r>
            <a:r>
              <a:rPr lang="zh-TW" altLang="en-US" sz="7200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Angels We Have Heard on High</a:t>
            </a:r>
            <a:endParaRPr lang="en-US" altLang="zh-TW" sz="3200" dirty="0">
              <a:solidFill>
                <a:schemeClr val="tx2"/>
              </a:solidFill>
              <a:latin typeface="Times New Roman" pitchFamily="18" charset="0"/>
              <a:ea typeface="全真中隸書" pitchFamily="49" charset="-120"/>
              <a:cs typeface="Times New Roman" pitchFamily="18" charset="0"/>
            </a:endParaRP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Shepherds, why this jubilee?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Why these songs of happy cheer?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What great brightness did you see ?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What glad tidings did you hear?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762000" y="533400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4000">
                <a:latin typeface="全真楷書" pitchFamily="49" charset="-120"/>
                <a:ea typeface="全真楷書" pitchFamily="49" charset="-120"/>
              </a:rPr>
              <a:t>  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533400" y="3124200"/>
            <a:ext cx="8153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Deo!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endParaRPr lang="en-US" sz="40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609600" y="2133600"/>
            <a:ext cx="79248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齊來同往伯利恆  天使所唱聖嬰生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屈膝跪拜新生王  救主基督今降生</a:t>
            </a:r>
          </a:p>
          <a:p>
            <a:pPr algn="ctr"/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685800" y="304801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8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S135  </a:t>
            </a:r>
            <a:r>
              <a:rPr lang="zh-TW" altLang="en-US" sz="4400" b="1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請聽天使在高唱</a:t>
            </a:r>
            <a:r>
              <a:rPr lang="zh-TW" altLang="en-US" sz="7200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Angels We Have Heard on High</a:t>
            </a:r>
            <a:endParaRPr lang="en-US" altLang="zh-TW" sz="3200" dirty="0">
              <a:solidFill>
                <a:schemeClr val="tx2"/>
              </a:solidFill>
              <a:latin typeface="Times New Roman" pitchFamily="18" charset="0"/>
              <a:ea typeface="全真中隸書" pitchFamily="49" charset="-120"/>
              <a:cs typeface="Times New Roman" pitchFamily="18" charset="0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See Him in a manger laid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/>
              <a:t> </a:t>
            </a: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Jesus Lord of heaven and earth 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Mary, Joseph, lend your aid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With us sing our Savior's birth 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762000" y="533400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4000">
                <a:latin typeface="全真楷書" pitchFamily="49" charset="-120"/>
                <a:ea typeface="全真楷書" pitchFamily="49" charset="-120"/>
              </a:rPr>
              <a:t>  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33400" y="3124200"/>
            <a:ext cx="8153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Deo!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endParaRPr lang="en-US" sz="40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222</Words>
  <Application>Microsoft Office PowerPoint</Application>
  <PresentationFormat>On-screen Show (4:3)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全真楷書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69</cp:revision>
  <dcterms:created xsi:type="dcterms:W3CDTF">2009-07-30T12:50:41Z</dcterms:created>
  <dcterms:modified xsi:type="dcterms:W3CDTF">2018-03-26T03:07:02Z</dcterms:modified>
</cp:coreProperties>
</file>